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Lst>
  <p:notesMasterIdLst>
    <p:notesMasterId r:id="rId26"/>
  </p:notesMasterIdLst>
  <p:handoutMasterIdLst>
    <p:handoutMasterId r:id="rId27"/>
  </p:handoutMasterIdLst>
  <p:sldIdLst>
    <p:sldId id="377" r:id="rId3"/>
    <p:sldId id="379" r:id="rId4"/>
    <p:sldId id="257" r:id="rId5"/>
    <p:sldId id="396" r:id="rId6"/>
    <p:sldId id="401" r:id="rId7"/>
    <p:sldId id="397" r:id="rId8"/>
    <p:sldId id="403" r:id="rId9"/>
    <p:sldId id="404" r:id="rId10"/>
    <p:sldId id="405" r:id="rId11"/>
    <p:sldId id="406" r:id="rId12"/>
    <p:sldId id="407" r:id="rId13"/>
    <p:sldId id="408" r:id="rId14"/>
    <p:sldId id="409" r:id="rId15"/>
    <p:sldId id="415" r:id="rId16"/>
    <p:sldId id="416" r:id="rId17"/>
    <p:sldId id="417" r:id="rId18"/>
    <p:sldId id="418" r:id="rId19"/>
    <p:sldId id="410" r:id="rId20"/>
    <p:sldId id="411" r:id="rId21"/>
    <p:sldId id="412" r:id="rId22"/>
    <p:sldId id="413" r:id="rId23"/>
    <p:sldId id="414" r:id="rId24"/>
    <p:sldId id="402" r:id="rId25"/>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257"/>
            <p14:sldId id="396"/>
            <p14:sldId id="401"/>
            <p14:sldId id="397"/>
            <p14:sldId id="403"/>
            <p14:sldId id="404"/>
            <p14:sldId id="405"/>
            <p14:sldId id="406"/>
            <p14:sldId id="407"/>
            <p14:sldId id="408"/>
            <p14:sldId id="409"/>
            <p14:sldId id="415"/>
            <p14:sldId id="416"/>
            <p14:sldId id="417"/>
            <p14:sldId id="418"/>
            <p14:sldId id="410"/>
            <p14:sldId id="411"/>
            <p14:sldId id="412"/>
            <p14:sldId id="413"/>
            <p14:sldId id="414"/>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8" autoAdjust="0"/>
  </p:normalViewPr>
  <p:slideViewPr>
    <p:cSldViewPr snapToGrid="0">
      <p:cViewPr varScale="1">
        <p:scale>
          <a:sx n="67" d="100"/>
          <a:sy n="67" d="100"/>
        </p:scale>
        <p:origin x="738"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5/7/2019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5/7/2019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4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61E-E83D-4875-BFC9-ADA80F004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682494-D1A6-4BA5-BDB4-2A7D448E9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1E5A83-1338-47B0-9F70-FB9537C1E581}"/>
              </a:ext>
            </a:extLst>
          </p:cNvPr>
          <p:cNvSpPr>
            <a:spLocks noGrp="1"/>
          </p:cNvSpPr>
          <p:nvPr>
            <p:ph type="dt" sz="half" idx="10"/>
          </p:nvPr>
        </p:nvSpPr>
        <p:spPr/>
        <p:txBody>
          <a:bodyPr/>
          <a:lstStyle/>
          <a:p>
            <a:fld id="{037ACD66-66E3-4059-B803-CE1675B97FE7}" type="datetimeFigureOut">
              <a:rPr lang="en-IN" smtClean="0"/>
              <a:t>07-05-2019</a:t>
            </a:fld>
            <a:endParaRPr lang="en-IN"/>
          </a:p>
        </p:txBody>
      </p:sp>
      <p:sp>
        <p:nvSpPr>
          <p:cNvPr id="5" name="Footer Placeholder 4">
            <a:extLst>
              <a:ext uri="{FF2B5EF4-FFF2-40B4-BE49-F238E27FC236}">
                <a16:creationId xmlns:a16="http://schemas.microsoft.com/office/drawing/2014/main" id="{E2C2C5F4-A00E-4BF6-9D9B-B6CA757A5D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D239B0-3544-4766-B9EA-F363844F18AF}"/>
              </a:ext>
            </a:extLst>
          </p:cNvPr>
          <p:cNvSpPr>
            <a:spLocks noGrp="1"/>
          </p:cNvSpPr>
          <p:nvPr>
            <p:ph type="sldNum" sz="quarter" idx="12"/>
          </p:nvPr>
        </p:nvSpPr>
        <p:spPr/>
        <p:txBody>
          <a:bodyPr/>
          <a:lstStyle/>
          <a:p>
            <a:fld id="{F5EA5E9A-728B-43F1-B929-D20DDE637141}" type="slidenum">
              <a:rPr lang="en-IN" smtClean="0"/>
              <a:t>‹#›</a:t>
            </a:fld>
            <a:endParaRPr lang="en-IN"/>
          </a:p>
        </p:txBody>
      </p:sp>
    </p:spTree>
    <p:extLst>
      <p:ext uri="{BB962C8B-B14F-4D97-AF65-F5344CB8AC3E}">
        <p14:creationId xmlns:p14="http://schemas.microsoft.com/office/powerpoint/2010/main" val="248984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F0BF70C0-85C8-4782-A2DC-740B0F58DBF8}" type="datetime1">
              <a:rPr lang="ru-RU" smtClean="0"/>
              <a:t>07.05.2019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303136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6" r:id="rId28"/>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BF4B2BE-5503-4E92-A98A-CA19FA0A1E48}" type="datetime1">
              <a:rPr lang="ru-RU" smtClean="0"/>
              <a:pPr/>
              <a:t>07.05.2019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1274183252"/>
      </p:ext>
    </p:extLst>
  </p:cSld>
  <p:clrMap bg1="lt1" tx1="dk1" bg2="lt2" tx2="dk2" accent1="accent1" accent2="accent2" accent3="accent3" accent4="accent4" accent5="accent5" accent6="accent6" hlink="hlink" folHlink="folHlink"/>
  <p:sldLayoutIdLst>
    <p:sldLayoutId id="2147483755"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655523" y="1493977"/>
            <a:ext cx="10473429" cy="1278092"/>
          </a:xfrm>
        </p:spPr>
        <p:txBody>
          <a:bodyPr/>
          <a:lstStyle/>
          <a:p>
            <a:r>
              <a:rPr lang="en-US" sz="7200" dirty="0"/>
              <a:t>Final Presentation</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VipraHub</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16FD767-6F48-4ABD-B00C-3C9645233C46}"/>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33699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979E209-18BE-4952-8CD6-0E61809D9312}"/>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4191426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B1E495-B775-4990-AB42-E0C4EBAAE8BC}"/>
              </a:ext>
            </a:extLst>
          </p:cNvPr>
          <p:cNvPicPr>
            <a:picLocks noChangeAspect="1"/>
          </p:cNvPicPr>
          <p:nvPr/>
        </p:nvPicPr>
        <p:blipFill rotWithShape="1">
          <a:blip r:embed="rId3">
            <a:extLst>
              <a:ext uri="{28A0092B-C50C-407E-A947-70E740481C1C}">
                <a14:useLocalDpi xmlns:a14="http://schemas.microsoft.com/office/drawing/2010/main" val="0"/>
              </a:ext>
            </a:extLst>
          </a:blip>
          <a:srcRect b="4352"/>
          <a:stretch/>
        </p:blipFill>
        <p:spPr>
          <a:xfrm>
            <a:off x="0" y="1674"/>
            <a:ext cx="12192000" cy="6856326"/>
          </a:xfrm>
          <a:prstGeom prst="rect">
            <a:avLst/>
          </a:prstGeom>
        </p:spPr>
      </p:pic>
    </p:spTree>
    <p:extLst>
      <p:ext uri="{BB962C8B-B14F-4D97-AF65-F5344CB8AC3E}">
        <p14:creationId xmlns:p14="http://schemas.microsoft.com/office/powerpoint/2010/main" val="3947727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53EA8D-15F6-4821-A07C-E56A6B7E2817}"/>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1517401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605A041-E307-4722-8878-485B675CAF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480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924AA37-A1E2-4F9C-ACD8-D609A7888B8C}"/>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83707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882EDFE-7648-47AA-915B-F423FA6A1C4E}"/>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2380297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7D88533-8141-42C0-9317-06806706D493}"/>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4287305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477150-64F5-4FE6-881D-8020D86E992F}"/>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2055264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799F8AA-0948-4772-AAF1-0A159ABDEEA6}"/>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442957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Text Placeholder 17">
            <a:extLst>
              <a:ext uri="{FF2B5EF4-FFF2-40B4-BE49-F238E27FC236}">
                <a16:creationId xmlns:a16="http://schemas.microsoft.com/office/drawing/2014/main" id="{5531CDD3-FD79-4462-A30A-CAB585F51241}"/>
              </a:ext>
            </a:extLst>
          </p:cNvPr>
          <p:cNvSpPr txBox="1">
            <a:spLocks/>
          </p:cNvSpPr>
          <p:nvPr/>
        </p:nvSpPr>
        <p:spPr>
          <a:xfrm>
            <a:off x="499431" y="2189204"/>
            <a:ext cx="11430866" cy="2197525"/>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Objective:</a:t>
            </a:r>
          </a:p>
          <a:p>
            <a:endParaRPr lang="en-US" sz="2400" dirty="0"/>
          </a:p>
          <a:p>
            <a:r>
              <a:rPr lang="en-US" sz="2400" dirty="0"/>
              <a:t>	</a:t>
            </a:r>
            <a:r>
              <a:rPr lang="en-IN" sz="2400" dirty="0"/>
              <a:t>Our objective is to design an open source application with maximum features which promote users to do reproducible research, manage all their models at one place. Moreover, this will also provide great visualization and exposure of contributor’s work. </a:t>
            </a:r>
            <a:endParaRPr lang="en-US" sz="2400" dirty="0"/>
          </a:p>
        </p:txBody>
      </p:sp>
      <p:sp>
        <p:nvSpPr>
          <p:cNvPr id="7" name="Slide Number Placeholder 65">
            <a:extLst>
              <a:ext uri="{FF2B5EF4-FFF2-40B4-BE49-F238E27FC236}">
                <a16:creationId xmlns:a16="http://schemas.microsoft.com/office/drawing/2014/main" id="{64317ABC-A561-410D-A67F-47B59EFA471A}"/>
              </a:ext>
            </a:extLst>
          </p:cNvPr>
          <p:cNvSpPr txBox="1">
            <a:spLocks/>
          </p:cNvSpPr>
          <p:nvPr/>
        </p:nvSpPr>
        <p:spPr>
          <a:xfrm>
            <a:off x="11668594" y="6484937"/>
            <a:ext cx="523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997E989-D798-4C62-8E93-3D2D613C2488}" type="slidenum">
              <a:rPr lang="en-US" sz="1200" smtClean="0">
                <a:solidFill>
                  <a:srgbClr val="FFFFFF"/>
                </a:solidFill>
                <a:latin typeface="Segoe UI"/>
              </a:rPr>
              <a:pPr algn="r">
                <a:defRPr/>
              </a:pPr>
              <a:t>2</a:t>
            </a:fld>
            <a:endParaRPr lang="en-US" sz="1200">
              <a:solidFill>
                <a:srgbClr val="FFFFFF"/>
              </a:solidFill>
              <a:latin typeface="Segoe UI"/>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ECB2F5-CBFA-4314-8B24-FB98A547CDF2}"/>
              </a:ext>
            </a:extLst>
          </p:cNvPr>
          <p:cNvPicPr>
            <a:picLocks noChangeAspect="1"/>
          </p:cNvPicPr>
          <p:nvPr/>
        </p:nvPicPr>
        <p:blipFill rotWithShape="1">
          <a:blip r:embed="rId3">
            <a:extLst>
              <a:ext uri="{28A0092B-C50C-407E-A947-70E740481C1C}">
                <a14:useLocalDpi xmlns:a14="http://schemas.microsoft.com/office/drawing/2010/main" val="0"/>
              </a:ext>
            </a:extLst>
          </a:blip>
          <a:srcRect b="5395"/>
          <a:stretch/>
        </p:blipFill>
        <p:spPr>
          <a:xfrm>
            <a:off x="0" y="1674"/>
            <a:ext cx="12192000" cy="6856326"/>
          </a:xfrm>
          <a:prstGeom prst="rect">
            <a:avLst/>
          </a:prstGeom>
        </p:spPr>
      </p:pic>
    </p:spTree>
    <p:extLst>
      <p:ext uri="{BB962C8B-B14F-4D97-AF65-F5344CB8AC3E}">
        <p14:creationId xmlns:p14="http://schemas.microsoft.com/office/powerpoint/2010/main" val="2572172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8B5BCE2-7B49-4EC9-822E-856F751955EF}"/>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4030008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0E085F3-0C46-49C9-A394-34A9B2A51F2A}"/>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2667902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rPr>
              <a:t>Thank you</a:t>
            </a:r>
          </a:p>
        </p:txBody>
      </p:sp>
      <p:sp>
        <p:nvSpPr>
          <p:cNvPr id="6" name="Title 5">
            <a:extLst>
              <a:ext uri="{FF2B5EF4-FFF2-40B4-BE49-F238E27FC236}">
                <a16:creationId xmlns:a16="http://schemas.microsoft.com/office/drawing/2014/main" id="{7BCE688F-D2EF-4A7E-A48C-46DE5B33F128}"/>
              </a:ext>
            </a:extLst>
          </p:cNvPr>
          <p:cNvSpPr>
            <a:spLocks noGrp="1"/>
          </p:cNvSpPr>
          <p:nvPr>
            <p:ph type="title"/>
          </p:nvPr>
        </p:nvSpPr>
        <p:spPr>
          <a:xfrm>
            <a:off x="3204086" y="1293299"/>
            <a:ext cx="5682740" cy="1311128"/>
          </a:xfrm>
        </p:spPr>
        <p:txBody>
          <a:bodyPr/>
          <a:lstStyle/>
          <a:p>
            <a:r>
              <a:rPr lang="en-IN" dirty="0" err="1"/>
              <a:t>VipraHub</a:t>
            </a:r>
            <a:endParaRPr lang="en-IN" dirty="0"/>
          </a:p>
        </p:txBody>
      </p:sp>
    </p:spTree>
    <p:extLst>
      <p:ext uri="{BB962C8B-B14F-4D97-AF65-F5344CB8AC3E}">
        <p14:creationId xmlns:p14="http://schemas.microsoft.com/office/powerpoint/2010/main" val="25811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B4C-B5E1-4756-815D-BC6EC8E787FB}"/>
              </a:ext>
            </a:extLst>
          </p:cNvPr>
          <p:cNvSpPr>
            <a:spLocks noGrp="1"/>
          </p:cNvSpPr>
          <p:nvPr>
            <p:ph type="title"/>
          </p:nvPr>
        </p:nvSpPr>
        <p:spPr/>
        <p:txBody>
          <a:bodyPr/>
          <a:lstStyle/>
          <a:p>
            <a:r>
              <a:rPr lang="en-US" dirty="0"/>
              <a:t>PREJECT</a:t>
            </a:r>
            <a:br>
              <a:rPr lang="en-US" dirty="0"/>
            </a:br>
            <a:r>
              <a:rPr lang="en-US" dirty="0"/>
              <a:t>JOURNEY</a:t>
            </a:r>
            <a:endParaRPr lang="ru-RU" dirty="0"/>
          </a:p>
        </p:txBody>
      </p:sp>
      <p:sp>
        <p:nvSpPr>
          <p:cNvPr id="6" name="Text Placeholder 5">
            <a:extLst>
              <a:ext uri="{FF2B5EF4-FFF2-40B4-BE49-F238E27FC236}">
                <a16:creationId xmlns:a16="http://schemas.microsoft.com/office/drawing/2014/main" id="{BCD4784F-41FE-47AC-B617-00EA570D30E9}"/>
              </a:ext>
            </a:extLst>
          </p:cNvPr>
          <p:cNvSpPr>
            <a:spLocks noGrp="1"/>
          </p:cNvSpPr>
          <p:nvPr>
            <p:ph type="body" sz="quarter" idx="13"/>
          </p:nvPr>
        </p:nvSpPr>
        <p:spPr/>
        <p:txBody>
          <a:bodyPr/>
          <a:lstStyle/>
          <a:p>
            <a:r>
              <a:rPr lang="en-IN" dirty="0" err="1"/>
              <a:t>VipraHub</a:t>
            </a:r>
            <a:endParaRPr lang="ru-RU" dirty="0"/>
          </a:p>
        </p:txBody>
      </p:sp>
      <p:sp>
        <p:nvSpPr>
          <p:cNvPr id="7" name="Text Placeholder 6">
            <a:extLst>
              <a:ext uri="{FF2B5EF4-FFF2-40B4-BE49-F238E27FC236}">
                <a16:creationId xmlns:a16="http://schemas.microsoft.com/office/drawing/2014/main" id="{FFA8FF1C-735A-4A06-B94C-EA601032196E}"/>
              </a:ext>
            </a:extLst>
          </p:cNvPr>
          <p:cNvSpPr>
            <a:spLocks noGrp="1"/>
          </p:cNvSpPr>
          <p:nvPr>
            <p:ph type="body" sz="quarter" idx="14"/>
          </p:nvPr>
        </p:nvSpPr>
        <p:spPr>
          <a:xfrm>
            <a:off x="461963" y="4039371"/>
            <a:ext cx="1898738" cy="1344364"/>
          </a:xfrm>
        </p:spPr>
        <p:txBody>
          <a:bodyPr>
            <a:normAutofit/>
          </a:bodyPr>
          <a:lstStyle/>
          <a:p>
            <a:r>
              <a:rPr lang="en-US" sz="1800" dirty="0"/>
              <a:t>Feb 15</a:t>
            </a:r>
            <a:r>
              <a:rPr lang="en-US" sz="1800" baseline="30000" dirty="0"/>
              <a:t>th</a:t>
            </a:r>
            <a:r>
              <a:rPr lang="en-US" sz="1800" dirty="0"/>
              <a:t> 2019  to </a:t>
            </a:r>
          </a:p>
          <a:p>
            <a:r>
              <a:rPr lang="en-US" sz="1800" dirty="0"/>
              <a:t>May 7</a:t>
            </a:r>
            <a:r>
              <a:rPr lang="en-US" sz="1800" baseline="30000" dirty="0"/>
              <a:t>th</a:t>
            </a:r>
            <a:r>
              <a:rPr lang="en-US" sz="1800" dirty="0"/>
              <a:t> 2019</a:t>
            </a:r>
          </a:p>
        </p:txBody>
      </p:sp>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p:txBody>
          <a:bodyPr/>
          <a:lstStyle/>
          <a:p>
            <a:r>
              <a:rPr lang="en-US" dirty="0"/>
              <a:t>Start</a:t>
            </a:r>
            <a:endParaRPr lang="ru-RU"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p:txBody>
          <a:bodyPr/>
          <a:lstStyle/>
          <a:p>
            <a:r>
              <a:rPr lang="en-US" sz="3200" dirty="0"/>
              <a:t>2</a:t>
            </a:r>
            <a:endParaRPr lang="ru-RU"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a:xfrm>
            <a:off x="6161854" y="2839895"/>
            <a:ext cx="1044000" cy="1044000"/>
          </a:xfrm>
        </p:spPr>
        <p:txBody>
          <a:bodyPr/>
          <a:lstStyle/>
          <a:p>
            <a:r>
              <a:rPr lang="en-US" dirty="0"/>
              <a:t>3</a:t>
            </a:r>
            <a:endParaRPr lang="ru-RU" dirty="0"/>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a:xfrm>
            <a:off x="5820789" y="2610625"/>
            <a:ext cx="1726129" cy="204276"/>
          </a:xfrm>
        </p:spPr>
        <p:txBody>
          <a:bodyPr>
            <a:normAutofit lnSpcReduction="10000"/>
          </a:bodyPr>
          <a:lstStyle/>
          <a:p>
            <a:r>
              <a:rPr lang="en-US" dirty="0"/>
              <a:t>INCREMENT-3</a:t>
            </a:r>
            <a:endParaRPr lang="ru-RU"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a:xfrm>
            <a:off x="3859547" y="4918160"/>
            <a:ext cx="1044000" cy="1044000"/>
          </a:xfrm>
        </p:spPr>
        <p:txBody>
          <a:bodyPr/>
          <a:lstStyle/>
          <a:p>
            <a:r>
              <a:rPr lang="en-US" sz="3200" dirty="0"/>
              <a:t>4</a:t>
            </a:r>
            <a:endParaRPr lang="en-US"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a:xfrm>
            <a:off x="3518482" y="6030322"/>
            <a:ext cx="1726129" cy="204276"/>
          </a:xfrm>
        </p:spPr>
        <p:txBody>
          <a:bodyPr>
            <a:normAutofit lnSpcReduction="10000"/>
          </a:bodyPr>
          <a:lstStyle/>
          <a:p>
            <a:r>
              <a:rPr lang="en-US" dirty="0"/>
              <a:t>INCREMENT-4</a:t>
            </a:r>
            <a:endParaRPr lang="ru-RU"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lstStyle/>
          <a:p>
            <a:r>
              <a:rPr lang="en-US" dirty="0"/>
              <a:t>X</a:t>
            </a:r>
            <a:endParaRPr lang="ru-RU"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8481617" y="6166436"/>
            <a:ext cx="3623630" cy="413510"/>
          </a:xfrm>
        </p:spPr>
        <p:txBody>
          <a:bodyPr>
            <a:normAutofit/>
          </a:bodyPr>
          <a:lstStyle/>
          <a:p>
            <a:r>
              <a:rPr lang="en-IN" sz="2400" dirty="0"/>
              <a:t>Journey Continues…..</a:t>
            </a:r>
            <a:endParaRPr lang="ru-RU" sz="2400"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a:lstStyle/>
          <a:p>
            <a:r>
              <a:rPr lang="en-US" dirty="0"/>
              <a:t>XX</a:t>
            </a:r>
            <a:endParaRPr lang="ru-RU" dirty="0"/>
          </a:p>
        </p:txBody>
      </p:sp>
      <p:sp>
        <p:nvSpPr>
          <p:cNvPr id="5" name="Slide Number Placeholder 4">
            <a:extLst>
              <a:ext uri="{FF2B5EF4-FFF2-40B4-BE49-F238E27FC236}">
                <a16:creationId xmlns:a16="http://schemas.microsoft.com/office/drawing/2014/main" id="{593FD034-B9C1-41DF-9CA6-A5C81E6FC80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a:rPr>
              <a:t>3</a:t>
            </a:r>
            <a:endParaRPr kumimoji="0" lang="ru-RU" sz="9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49" name="Text Placeholder 23">
            <a:extLst>
              <a:ext uri="{FF2B5EF4-FFF2-40B4-BE49-F238E27FC236}">
                <a16:creationId xmlns:a16="http://schemas.microsoft.com/office/drawing/2014/main" id="{A9846F9E-874C-467A-83F0-5754DB58B998}"/>
              </a:ext>
            </a:extLst>
          </p:cNvPr>
          <p:cNvSpPr txBox="1">
            <a:spLocks/>
          </p:cNvSpPr>
          <p:nvPr/>
        </p:nvSpPr>
        <p:spPr>
          <a:xfrm>
            <a:off x="2264542" y="725540"/>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Jan 29</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56" name="Text Placeholder 55">
            <a:extLst>
              <a:ext uri="{FF2B5EF4-FFF2-40B4-BE49-F238E27FC236}">
                <a16:creationId xmlns:a16="http://schemas.microsoft.com/office/drawing/2014/main" id="{68885DE5-4C92-4820-B6C0-1F5CE314FCF8}"/>
              </a:ext>
            </a:extLst>
          </p:cNvPr>
          <p:cNvSpPr>
            <a:spLocks noGrp="1"/>
          </p:cNvSpPr>
          <p:nvPr>
            <p:ph type="body" sz="quarter" idx="15"/>
          </p:nvPr>
        </p:nvSpPr>
        <p:spPr>
          <a:xfrm>
            <a:off x="8201479" y="759846"/>
            <a:ext cx="1044000" cy="1044000"/>
          </a:xfrm>
        </p:spPr>
        <p:txBody>
          <a:bodyPr/>
          <a:lstStyle/>
          <a:p>
            <a:r>
              <a:rPr lang="en-IN" sz="3200" dirty="0"/>
              <a:t>1</a:t>
            </a:r>
            <a:endParaRPr lang="en-IN" dirty="0"/>
          </a:p>
        </p:txBody>
      </p:sp>
      <p:sp>
        <p:nvSpPr>
          <p:cNvPr id="71" name="Text Placeholder 6">
            <a:extLst>
              <a:ext uri="{FF2B5EF4-FFF2-40B4-BE49-F238E27FC236}">
                <a16:creationId xmlns:a16="http://schemas.microsoft.com/office/drawing/2014/main" id="{291B7D01-1E6C-4C20-B9B3-61C131F6C4DF}"/>
              </a:ext>
            </a:extLst>
          </p:cNvPr>
          <p:cNvSpPr txBox="1">
            <a:spLocks/>
          </p:cNvSpPr>
          <p:nvPr/>
        </p:nvSpPr>
        <p:spPr>
          <a:xfrm>
            <a:off x="5458968" y="98171"/>
            <a:ext cx="3293775" cy="117837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Wireframes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Implemented Home Page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Dashboard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Login and Registration</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73" name="Text Placeholder 20">
            <a:extLst>
              <a:ext uri="{FF2B5EF4-FFF2-40B4-BE49-F238E27FC236}">
                <a16:creationId xmlns:a16="http://schemas.microsoft.com/office/drawing/2014/main" id="{07E62C86-F1DB-4ED7-AD87-3E71D365D424}"/>
              </a:ext>
            </a:extLst>
          </p:cNvPr>
          <p:cNvSpPr txBox="1">
            <a:spLocks/>
          </p:cNvSpPr>
          <p:nvPr/>
        </p:nvSpPr>
        <p:spPr>
          <a:xfrm>
            <a:off x="7802441" y="521263"/>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BAC82F"/>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BAC82F"/>
                </a:solidFill>
                <a:effectLst/>
                <a:uLnTx/>
                <a:uFillTx/>
                <a:latin typeface="Franklin Gothic Demi"/>
                <a:ea typeface="+mn-ea"/>
                <a:cs typeface="+mn-cs"/>
              </a:rPr>
              <a:t>INCREMENT-1</a:t>
            </a:r>
            <a:endParaRPr kumimoji="0" lang="ru-RU" sz="1500" b="0" i="0" u="none" strike="noStrike" kern="1200" cap="none" spc="0" normalizeH="0" baseline="0" noProof="0" dirty="0">
              <a:ln>
                <a:noFill/>
              </a:ln>
              <a:solidFill>
                <a:srgbClr val="BAC82F"/>
              </a:solidFill>
              <a:effectLst/>
              <a:uLnTx/>
              <a:uFillTx/>
              <a:latin typeface="Franklin Gothic Demi"/>
              <a:ea typeface="+mn-ea"/>
              <a:cs typeface="+mn-cs"/>
            </a:endParaRPr>
          </a:p>
        </p:txBody>
      </p:sp>
      <p:sp>
        <p:nvSpPr>
          <p:cNvPr id="74" name="Text Placeholder 22">
            <a:extLst>
              <a:ext uri="{FF2B5EF4-FFF2-40B4-BE49-F238E27FC236}">
                <a16:creationId xmlns:a16="http://schemas.microsoft.com/office/drawing/2014/main" id="{0143AB16-CAE4-411B-965F-D9C2ED0CD6AF}"/>
              </a:ext>
            </a:extLst>
          </p:cNvPr>
          <p:cNvSpPr>
            <a:spLocks noGrp="1"/>
          </p:cNvSpPr>
          <p:nvPr>
            <p:ph type="body" sz="quarter" idx="34"/>
          </p:nvPr>
        </p:nvSpPr>
        <p:spPr>
          <a:xfrm>
            <a:off x="9430367" y="3747389"/>
            <a:ext cx="1726129" cy="204276"/>
          </a:xfrm>
        </p:spPr>
        <p:txBody>
          <a:bodyPr>
            <a:normAutofit lnSpcReduction="10000"/>
          </a:bodyPr>
          <a:lstStyle/>
          <a:p>
            <a:r>
              <a:rPr lang="en-US" dirty="0">
                <a:solidFill>
                  <a:schemeClr val="accent6"/>
                </a:solidFill>
              </a:rPr>
              <a:t>INCREMENT-2</a:t>
            </a:r>
            <a:endParaRPr lang="ru-RU" dirty="0">
              <a:solidFill>
                <a:schemeClr val="accent6"/>
              </a:solidFill>
            </a:endParaRPr>
          </a:p>
        </p:txBody>
      </p:sp>
      <p:sp>
        <p:nvSpPr>
          <p:cNvPr id="75" name="Text Placeholder 6">
            <a:extLst>
              <a:ext uri="{FF2B5EF4-FFF2-40B4-BE49-F238E27FC236}">
                <a16:creationId xmlns:a16="http://schemas.microsoft.com/office/drawing/2014/main" id="{A3FE62FF-D494-4848-90AD-53EF1D05371B}"/>
              </a:ext>
            </a:extLst>
          </p:cNvPr>
          <p:cNvSpPr txBox="1">
            <a:spLocks/>
          </p:cNvSpPr>
          <p:nvPr/>
        </p:nvSpPr>
        <p:spPr>
          <a:xfrm>
            <a:off x="7686496" y="2218076"/>
            <a:ext cx="3397035" cy="1082217"/>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Upload Model to Mongo and File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Search , Filter and Sorting  of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Enhancements of Increment-1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Bug Fixes</a:t>
            </a:r>
          </a:p>
        </p:txBody>
      </p:sp>
      <p:sp>
        <p:nvSpPr>
          <p:cNvPr id="50" name="Text Placeholder 6">
            <a:extLst>
              <a:ext uri="{FF2B5EF4-FFF2-40B4-BE49-F238E27FC236}">
                <a16:creationId xmlns:a16="http://schemas.microsoft.com/office/drawing/2014/main" id="{814C2F6E-1FF4-433A-8D53-FEFAEA259FFE}"/>
              </a:ext>
            </a:extLst>
          </p:cNvPr>
          <p:cNvSpPr txBox="1">
            <a:spLocks/>
          </p:cNvSpPr>
          <p:nvPr/>
        </p:nvSpPr>
        <p:spPr>
          <a:xfrm>
            <a:off x="3776711" y="1904119"/>
            <a:ext cx="3223160"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File System</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Advanced search for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View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UI </a:t>
            </a:r>
            <a:r>
              <a:rPr lang="en-US" sz="1200" dirty="0">
                <a:latin typeface="Segoe UI"/>
              </a:rPr>
              <a:t>level </a:t>
            </a:r>
            <a:r>
              <a:rPr kumimoji="0" lang="en-US" sz="1200" b="0" i="1" u="none" strike="noStrike" kern="1200" cap="none" spc="0" normalizeH="0" baseline="0" noProof="0" dirty="0">
                <a:ln>
                  <a:noFill/>
                </a:ln>
                <a:solidFill>
                  <a:srgbClr val="454D55"/>
                </a:solidFill>
                <a:effectLst/>
                <a:uLnTx/>
                <a:uFillTx/>
                <a:latin typeface="Segoe UI"/>
                <a:ea typeface="+mn-ea"/>
                <a:cs typeface="+mn-cs"/>
              </a:rPr>
              <a:t>Enhancements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Model Repository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7" name="Text Placeholder 6">
            <a:extLst>
              <a:ext uri="{FF2B5EF4-FFF2-40B4-BE49-F238E27FC236}">
                <a16:creationId xmlns:a16="http://schemas.microsoft.com/office/drawing/2014/main" id="{FC3BAA26-40BE-4ED6-B52B-07545526C7E6}"/>
              </a:ext>
            </a:extLst>
          </p:cNvPr>
          <p:cNvSpPr txBox="1">
            <a:spLocks/>
          </p:cNvSpPr>
          <p:nvPr/>
        </p:nvSpPr>
        <p:spPr>
          <a:xfrm>
            <a:off x="5072272" y="3996946"/>
            <a:ext cx="3375199"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Experiment Rating and Comments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Meta Data Extraction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Testing and Bug Fixing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Deployed application in Heroku</a:t>
            </a:r>
          </a:p>
        </p:txBody>
      </p:sp>
      <p:sp>
        <p:nvSpPr>
          <p:cNvPr id="58" name="Text Placeholder 6">
            <a:extLst>
              <a:ext uri="{FF2B5EF4-FFF2-40B4-BE49-F238E27FC236}">
                <a16:creationId xmlns:a16="http://schemas.microsoft.com/office/drawing/2014/main" id="{589AA43D-0811-4AB3-B919-A208141C165A}"/>
              </a:ext>
            </a:extLst>
          </p:cNvPr>
          <p:cNvSpPr txBox="1">
            <a:spLocks/>
          </p:cNvSpPr>
          <p:nvPr/>
        </p:nvSpPr>
        <p:spPr>
          <a:xfrm>
            <a:off x="9369285" y="3790043"/>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9" name="Text Placeholder 6">
            <a:extLst>
              <a:ext uri="{FF2B5EF4-FFF2-40B4-BE49-F238E27FC236}">
                <a16:creationId xmlns:a16="http://schemas.microsoft.com/office/drawing/2014/main" id="{2B94BC37-522A-4B77-A177-241378A72C31}"/>
              </a:ext>
            </a:extLst>
          </p:cNvPr>
          <p:cNvSpPr txBox="1">
            <a:spLocks/>
          </p:cNvSpPr>
          <p:nvPr/>
        </p:nvSpPr>
        <p:spPr>
          <a:xfrm>
            <a:off x="9441779" y="4440904"/>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lang="en-US" sz="1200" dirty="0">
                <a:latin typeface="Segoe UI"/>
              </a:rPr>
              <a:t>Upcoming features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62" name="Text Placeholder 23">
            <a:extLst>
              <a:ext uri="{FF2B5EF4-FFF2-40B4-BE49-F238E27FC236}">
                <a16:creationId xmlns:a16="http://schemas.microsoft.com/office/drawing/2014/main" id="{E7C56435-B0D7-450A-8D2B-D19179387A57}"/>
              </a:ext>
            </a:extLst>
          </p:cNvPr>
          <p:cNvSpPr txBox="1">
            <a:spLocks/>
          </p:cNvSpPr>
          <p:nvPr/>
        </p:nvSpPr>
        <p:spPr>
          <a:xfrm>
            <a:off x="8876453" y="860989"/>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Feb 25</a:t>
            </a:r>
            <a:r>
              <a:rPr lang="en-US" b="1" baseline="30000" dirty="0" err="1">
                <a:latin typeface="Segoe UI"/>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4" name="Text Placeholder 23">
            <a:extLst>
              <a:ext uri="{FF2B5EF4-FFF2-40B4-BE49-F238E27FC236}">
                <a16:creationId xmlns:a16="http://schemas.microsoft.com/office/drawing/2014/main" id="{B9C933BA-D151-491D-A03C-3D1C8A4569E7}"/>
              </a:ext>
            </a:extLst>
          </p:cNvPr>
          <p:cNvSpPr txBox="1">
            <a:spLocks/>
          </p:cNvSpPr>
          <p:nvPr/>
        </p:nvSpPr>
        <p:spPr>
          <a:xfrm>
            <a:off x="9528570" y="1981553"/>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Mar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5" name="Text Placeholder 23">
            <a:extLst>
              <a:ext uri="{FF2B5EF4-FFF2-40B4-BE49-F238E27FC236}">
                <a16:creationId xmlns:a16="http://schemas.microsoft.com/office/drawing/2014/main" id="{98967520-77BF-4CCC-A738-A75B7E8EC8AC}"/>
              </a:ext>
            </a:extLst>
          </p:cNvPr>
          <p:cNvSpPr txBox="1">
            <a:spLocks/>
          </p:cNvSpPr>
          <p:nvPr/>
        </p:nvSpPr>
        <p:spPr>
          <a:xfrm>
            <a:off x="2844443" y="4830136"/>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May </a:t>
            </a:r>
            <a:r>
              <a:rPr kumimoji="0" lang="en-US" sz="1000" b="1" i="1" u="none" strike="noStrike" kern="1200" cap="none" spc="0" normalizeH="0" baseline="0" noProof="0" dirty="0">
                <a:ln>
                  <a:noFill/>
                </a:ln>
                <a:solidFill>
                  <a:srgbClr val="454D55"/>
                </a:solidFill>
                <a:effectLst/>
                <a:uLnTx/>
                <a:uFillTx/>
                <a:latin typeface="Segoe UI"/>
                <a:ea typeface="+mn-ea"/>
                <a:cs typeface="+mn-cs"/>
              </a:rPr>
              <a:t> 06</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6" name="Text Placeholder 23">
            <a:extLst>
              <a:ext uri="{FF2B5EF4-FFF2-40B4-BE49-F238E27FC236}">
                <a16:creationId xmlns:a16="http://schemas.microsoft.com/office/drawing/2014/main" id="{D888EB7D-6F8C-42A5-A6C2-2F6B6083A0B1}"/>
              </a:ext>
            </a:extLst>
          </p:cNvPr>
          <p:cNvSpPr txBox="1">
            <a:spLocks/>
          </p:cNvSpPr>
          <p:nvPr/>
        </p:nvSpPr>
        <p:spPr>
          <a:xfrm>
            <a:off x="5799737" y="2434578"/>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April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7" name="Text Placeholder 23">
            <a:extLst>
              <a:ext uri="{FF2B5EF4-FFF2-40B4-BE49-F238E27FC236}">
                <a16:creationId xmlns:a16="http://schemas.microsoft.com/office/drawing/2014/main" id="{3E4F1179-14E0-4547-ABF1-396CDC81CD3A}"/>
              </a:ext>
            </a:extLst>
          </p:cNvPr>
          <p:cNvSpPr txBox="1">
            <a:spLocks/>
          </p:cNvSpPr>
          <p:nvPr/>
        </p:nvSpPr>
        <p:spPr>
          <a:xfrm>
            <a:off x="5261503" y="5765280"/>
            <a:ext cx="3067189" cy="413510"/>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dirty="0">
                <a:latin typeface="Segoe UI"/>
              </a:rPr>
              <a:t>Presentation on May </a:t>
            </a:r>
            <a:r>
              <a:rPr kumimoji="0" lang="en-US" sz="1400" b="1" i="1" u="none" strike="noStrike" kern="1200" cap="none" spc="0" normalizeH="0" baseline="0" noProof="0" dirty="0">
                <a:ln>
                  <a:noFill/>
                </a:ln>
                <a:solidFill>
                  <a:srgbClr val="454D55"/>
                </a:solidFill>
                <a:effectLst/>
                <a:uLnTx/>
                <a:uFillTx/>
                <a:latin typeface="Segoe UI"/>
                <a:ea typeface="+mn-ea"/>
                <a:cs typeface="+mn-cs"/>
              </a:rPr>
              <a:t> 07</a:t>
            </a:r>
            <a:r>
              <a:rPr kumimoji="0" lang="en-US" sz="14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4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400" b="1" i="1" u="none" strike="noStrike" kern="1200" cap="none" spc="0" normalizeH="0" baseline="0" noProof="0" dirty="0">
              <a:ln>
                <a:noFill/>
              </a:ln>
              <a:solidFill>
                <a:srgbClr val="454D55"/>
              </a:solidFill>
              <a:effectLst/>
              <a:uLnTx/>
              <a:uFillTx/>
              <a:latin typeface="Segoe UI"/>
              <a:ea typeface="+mn-ea"/>
              <a:cs typeface="+mn-cs"/>
            </a:endParaRPr>
          </a:p>
        </p:txBody>
      </p:sp>
    </p:spTree>
    <p:extLst>
      <p:ext uri="{BB962C8B-B14F-4D97-AF65-F5344CB8AC3E}">
        <p14:creationId xmlns:p14="http://schemas.microsoft.com/office/powerpoint/2010/main" val="257717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F7B5054-270D-4C42-8217-7AC3FD1FF746}"/>
              </a:ext>
            </a:extLst>
          </p:cNvPr>
          <p:cNvPicPr>
            <a:picLocks noChangeAspect="1"/>
          </p:cNvPicPr>
          <p:nvPr/>
        </p:nvPicPr>
        <p:blipFill>
          <a:blip r:embed="rId3"/>
          <a:stretch>
            <a:fillRect/>
          </a:stretch>
        </p:blipFill>
        <p:spPr>
          <a:xfrm>
            <a:off x="4728754" y="-7938"/>
            <a:ext cx="7226804"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7" name="Title 6"/>
          <p:cNvSpPr>
            <a:spLocks noGrp="1"/>
          </p:cNvSpPr>
          <p:nvPr>
            <p:ph type="ctrTitle"/>
          </p:nvPr>
        </p:nvSpPr>
        <p:spPr>
          <a:xfrm>
            <a:off x="4429529" y="1588258"/>
            <a:ext cx="3332942" cy="1089529"/>
          </a:xfrm>
        </p:spPr>
        <p:txBody>
          <a:bodyPr/>
          <a:lstStyle/>
          <a:p>
            <a:r>
              <a:rPr lang="en-US" sz="7200" dirty="0"/>
              <a:t>Demo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853964" y="4060847"/>
            <a:ext cx="3333009"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2800" dirty="0">
                <a:gradFill>
                  <a:gsLst>
                    <a:gs pos="0">
                      <a:srgbClr val="75D1FF">
                        <a:lumMod val="5000"/>
                        <a:lumOff val="95000"/>
                      </a:srgbClr>
                    </a:gs>
                    <a:gs pos="100000">
                      <a:srgbClr val="FFFFFF"/>
                    </a:gs>
                  </a:gsLst>
                  <a:lin ang="5400000" scaled="1"/>
                </a:gradFill>
                <a:latin typeface="Segoe UI"/>
              </a:rPr>
              <a:t>Application- VipraHub</a:t>
            </a:r>
            <a:endPar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944557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56ABD361-AFFD-4B28-9B16-97249DDF20CF}"/>
              </a:ext>
            </a:extLst>
          </p:cNvPr>
          <p:cNvPicPr>
            <a:picLocks noChangeAspect="1"/>
          </p:cNvPicPr>
          <p:nvPr/>
        </p:nvPicPr>
        <p:blipFill rotWithShape="1">
          <a:blip r:embed="rId3">
            <a:extLst>
              <a:ext uri="{28A0092B-C50C-407E-A947-70E740481C1C}">
                <a14:useLocalDpi xmlns:a14="http://schemas.microsoft.com/office/drawing/2010/main" val="0"/>
              </a:ext>
            </a:extLst>
          </a:blip>
          <a:srcRect b="4562"/>
          <a:stretch/>
        </p:blipFill>
        <p:spPr>
          <a:xfrm>
            <a:off x="0" y="1674"/>
            <a:ext cx="12192000" cy="6856326"/>
          </a:xfrm>
          <a:prstGeom prst="rect">
            <a:avLst/>
          </a:prstGeom>
        </p:spPr>
      </p:pic>
    </p:spTree>
    <p:extLst>
      <p:ext uri="{BB962C8B-B14F-4D97-AF65-F5344CB8AC3E}">
        <p14:creationId xmlns:p14="http://schemas.microsoft.com/office/powerpoint/2010/main" val="1609648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768CEB8-58D5-48E1-938A-9C2B42EA142E}"/>
              </a:ext>
            </a:extLst>
          </p:cNvPr>
          <p:cNvPicPr>
            <a:picLocks noChangeAspect="1"/>
          </p:cNvPicPr>
          <p:nvPr/>
        </p:nvPicPr>
        <p:blipFill rotWithShape="1">
          <a:blip r:embed="rId3">
            <a:extLst>
              <a:ext uri="{28A0092B-C50C-407E-A947-70E740481C1C}">
                <a14:useLocalDpi xmlns:a14="http://schemas.microsoft.com/office/drawing/2010/main" val="0"/>
              </a:ext>
            </a:extLst>
          </a:blip>
          <a:srcRect b="4769"/>
          <a:stretch/>
        </p:blipFill>
        <p:spPr>
          <a:xfrm>
            <a:off x="0" y="1673"/>
            <a:ext cx="12192000" cy="6856327"/>
          </a:xfrm>
          <a:prstGeom prst="rect">
            <a:avLst/>
          </a:prstGeom>
        </p:spPr>
      </p:pic>
    </p:spTree>
    <p:extLst>
      <p:ext uri="{BB962C8B-B14F-4D97-AF65-F5344CB8AC3E}">
        <p14:creationId xmlns:p14="http://schemas.microsoft.com/office/powerpoint/2010/main" val="3481137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A3B579B-920C-47B5-A021-DBD0D469CB53}"/>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1999830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E7EFE30-DA14-4184-835D-EBD2036E7048}"/>
              </a:ext>
            </a:extLst>
          </p:cNvPr>
          <p:cNvPicPr>
            <a:picLocks noChangeAspect="1"/>
          </p:cNvPicPr>
          <p:nvPr/>
        </p:nvPicPr>
        <p:blipFill rotWithShape="1">
          <a:blip r:embed="rId3">
            <a:extLst>
              <a:ext uri="{28A0092B-C50C-407E-A947-70E740481C1C}">
                <a14:useLocalDpi xmlns:a14="http://schemas.microsoft.com/office/drawing/2010/main" val="0"/>
              </a:ext>
            </a:extLst>
          </a:blip>
          <a:srcRect b="6437"/>
          <a:stretch/>
        </p:blipFill>
        <p:spPr>
          <a:xfrm>
            <a:off x="0" y="1673"/>
            <a:ext cx="12192000" cy="6856327"/>
          </a:xfrm>
          <a:prstGeom prst="rect">
            <a:avLst/>
          </a:prstGeom>
        </p:spPr>
      </p:pic>
    </p:spTree>
    <p:extLst>
      <p:ext uri="{BB962C8B-B14F-4D97-AF65-F5344CB8AC3E}">
        <p14:creationId xmlns:p14="http://schemas.microsoft.com/office/powerpoint/2010/main" val="4244315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1647</TotalTime>
  <Words>174</Words>
  <Application>Microsoft Office PowerPoint</Application>
  <PresentationFormat>Widescreen</PresentationFormat>
  <Paragraphs>79</Paragraphs>
  <Slides>23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Arial</vt:lpstr>
      <vt:lpstr>Arial Black</vt:lpstr>
      <vt:lpstr>Calibri</vt:lpstr>
      <vt:lpstr>Franklin Gothic Demi</vt:lpstr>
      <vt:lpstr>Segoe UI</vt:lpstr>
      <vt:lpstr>Segoe UI Black</vt:lpstr>
      <vt:lpstr>Segoe UI Light</vt:lpstr>
      <vt:lpstr>Segoe UI Semibold</vt:lpstr>
      <vt:lpstr>Segoe UI Semilight</vt:lpstr>
      <vt:lpstr>Wingdings</vt:lpstr>
      <vt:lpstr>Storybuilding Neal Creative</vt:lpstr>
      <vt:lpstr>Office Theme</vt:lpstr>
      <vt:lpstr>Final Presentation</vt:lpstr>
      <vt:lpstr>PowerPoint Presentation</vt:lpstr>
      <vt:lpstr>PREJECT JOURNEY</vt:lpstr>
      <vt:lpstr>System Architecture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VipraHub</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106</cp:revision>
  <dcterms:created xsi:type="dcterms:W3CDTF">2019-05-01T15:54:57Z</dcterms:created>
  <dcterms:modified xsi:type="dcterms:W3CDTF">2019-05-07T05:29:37Z</dcterms:modified>
  <cp:category/>
</cp:coreProperties>
</file>